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3" r:id="rId5"/>
    <p:sldId id="264" r:id="rId6"/>
    <p:sldId id="265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6835" y="236585"/>
            <a:ext cx="10836964" cy="1989780"/>
          </a:xfrm>
        </p:spPr>
        <p:txBody>
          <a:bodyPr>
            <a:normAutofit/>
          </a:bodyPr>
          <a:lstStyle/>
          <a:p>
            <a:pPr algn="l"/>
            <a:r>
              <a:rPr lang="en-GB" sz="7300" dirty="0" smtClean="0"/>
              <a:t>CFOs and the Finance Function</a:t>
            </a:r>
            <a:r>
              <a:rPr lang="en-GB" sz="8800" dirty="0"/>
              <a:t/>
            </a:r>
            <a:br>
              <a:rPr lang="en-GB" sz="8800" dirty="0"/>
            </a:br>
            <a:r>
              <a:rPr lang="en-GB" sz="5300" dirty="0" smtClean="0"/>
              <a:t>Bringing Value </a:t>
            </a:r>
            <a:r>
              <a:rPr lang="en-GB" sz="5300" smtClean="0"/>
              <a:t>during the Covid-19 Crisis</a:t>
            </a:r>
            <a:endParaRPr lang="en-UG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4356" y="4728045"/>
            <a:ext cx="9144000" cy="754025"/>
          </a:xfrm>
        </p:spPr>
        <p:txBody>
          <a:bodyPr>
            <a:normAutofit/>
          </a:bodyPr>
          <a:lstStyle/>
          <a:p>
            <a:r>
              <a:rPr lang="en-GB" sz="4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CPA Paul Muwanga</a:t>
            </a:r>
            <a:endParaRPr lang="en-UG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6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GB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from the Past</a:t>
            </a:r>
            <a:endParaRPr lang="en-UG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4000" dirty="0" smtClean="0"/>
          </a:p>
          <a:p>
            <a:pPr marL="0" indent="0">
              <a:buNone/>
            </a:pPr>
            <a:r>
              <a:rPr lang="en-GB" sz="4000" dirty="0" smtClean="0"/>
              <a:t>To be successful, you need to think two steps above your current position.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Challenge is not with your CEO and other HODs, but with your Board.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4057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GB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out of your Comfort Zone</a:t>
            </a:r>
            <a:endParaRPr lang="en-UG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need to be seen as beyond number crunchers</a:t>
            </a:r>
          </a:p>
          <a:p>
            <a:pPr marL="0" indent="0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IFRS, financial statements and budgets.</a:t>
            </a:r>
          </a:p>
          <a:p>
            <a:pPr marL="0" indent="0">
              <a:buNone/>
            </a:pP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need to go beyond deadline driven activities</a:t>
            </a:r>
          </a:p>
          <a:p>
            <a:pPr marL="0" indent="0">
              <a:buNone/>
            </a:pP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attend networking events.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55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Unexpected Unique Questions</a:t>
            </a:r>
            <a:endParaRPr lang="en-UG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789A72-197D-42D2-8116-1FD8011EB53E}"/>
              </a:ext>
            </a:extLst>
          </p:cNvPr>
          <p:cNvSpPr txBox="1">
            <a:spLocks/>
          </p:cNvSpPr>
          <p:nvPr/>
        </p:nvSpPr>
        <p:spPr>
          <a:xfrm>
            <a:off x="397565" y="1978024"/>
            <a:ext cx="11118573" cy="4263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AutoNum type="alphaLcPeriod"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much should we donate ?</a:t>
            </a:r>
          </a:p>
          <a:p>
            <a:pPr marL="514350" indent="-514350">
              <a:buAutoNum type="alphaLcPeriod"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decision should we take on staff ?</a:t>
            </a:r>
          </a:p>
          <a:p>
            <a:pPr marL="514350" indent="-514350">
              <a:buAutoNum type="alphaLcPeriod"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amnesties should we take advantage of ?</a:t>
            </a:r>
          </a:p>
          <a:p>
            <a:pPr lvl="1">
              <a:buFontTx/>
              <a:buChar char="-"/>
            </a:pPr>
            <a:r>
              <a:rPr lang="en-GB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URA, NSSF, Banks, Landlords</a:t>
            </a:r>
          </a:p>
          <a:p>
            <a:pPr marL="0" indent="0">
              <a:buNone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For how long can we survive in these circumstances ?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89058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GB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CFOs need to be rounded players</a:t>
            </a:r>
            <a:endParaRPr lang="en-UG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789A72-197D-42D2-8116-1FD8011EB53E}"/>
              </a:ext>
            </a:extLst>
          </p:cNvPr>
          <p:cNvSpPr txBox="1">
            <a:spLocks/>
          </p:cNvSpPr>
          <p:nvPr/>
        </p:nvSpPr>
        <p:spPr>
          <a:xfrm>
            <a:off x="397565" y="1978024"/>
            <a:ext cx="11118573" cy="42637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need to understand the business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beyond just financial metrics.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where are the numbers coming from.</a:t>
            </a:r>
          </a:p>
          <a:p>
            <a:pPr marL="0" indent="0">
              <a:buNone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need to be proactive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understand/contribute to the strategy.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take advantage of the existing ERP systems.</a:t>
            </a:r>
          </a:p>
          <a:p>
            <a:pPr marL="0" indent="0">
              <a:buNone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Embrace evidence based decision making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 move away from routine historical reporting.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36333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GB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CFOs relevance to the future</a:t>
            </a:r>
            <a:endParaRPr lang="en-UG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789A72-197D-42D2-8116-1FD8011EB53E}"/>
              </a:ext>
            </a:extLst>
          </p:cNvPr>
          <p:cNvSpPr txBox="1">
            <a:spLocks/>
          </p:cNvSpPr>
          <p:nvPr/>
        </p:nvSpPr>
        <p:spPr>
          <a:xfrm>
            <a:off x="397565" y="1978024"/>
            <a:ext cx="11118573" cy="42637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lphaLcPeriod"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need to understand what creates business value.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understand the business model.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embrace the mission, vision and values.</a:t>
            </a:r>
          </a:p>
          <a:p>
            <a:pPr marL="0" indent="0">
              <a:buNone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We need to be able to measure that value.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performance management</a:t>
            </a:r>
          </a:p>
          <a:p>
            <a:pPr marL="0" indent="0">
              <a:buNone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We </a:t>
            </a: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to contribute to minimising business leakages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strategic thinking.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blue ocean strategy.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AutoNum type="alphaLcPeriod"/>
            </a:pPr>
            <a:endParaRPr lang="en-GB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316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GB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Work on yourself</a:t>
            </a:r>
            <a:endParaRPr lang="en-UG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2789A72-197D-42D2-8116-1FD8011EB53E}"/>
              </a:ext>
            </a:extLst>
          </p:cNvPr>
          <p:cNvSpPr txBox="1">
            <a:spLocks/>
          </p:cNvSpPr>
          <p:nvPr/>
        </p:nvSpPr>
        <p:spPr>
          <a:xfrm>
            <a:off x="397565" y="1978024"/>
            <a:ext cx="11118573" cy="42637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lphaLcPeriod"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Market yourself:  Personally – branding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- emotional intelligence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- performance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Strategically – business models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- what drives value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- performance management</a:t>
            </a:r>
          </a:p>
          <a:p>
            <a:pPr marL="0" indent="0">
              <a:buNone/>
            </a:pP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Leadership    - presentation skills</a:t>
            </a:r>
          </a:p>
          <a:p>
            <a:pPr marL="0" indent="0">
              <a:buNone/>
            </a:pPr>
            <a:r>
              <a:rPr lang="en-GB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- relationships</a:t>
            </a: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45119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GB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46" y="0"/>
            <a:ext cx="1221174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20787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517</TotalTime>
  <Words>308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Tahoma</vt:lpstr>
      <vt:lpstr>Depth</vt:lpstr>
      <vt:lpstr>CFOs and the Finance Function Bringing Value during the Covid-19 Crisis</vt:lpstr>
      <vt:lpstr>1. Lesson from the Past</vt:lpstr>
      <vt:lpstr>2. Get out of your Comfort Zone</vt:lpstr>
      <vt:lpstr>3. Unexpected Unique Questions</vt:lpstr>
      <vt:lpstr>4. CFOs need to be rounded players</vt:lpstr>
      <vt:lpstr>5. CFOs relevance to the future</vt:lpstr>
      <vt:lpstr>6. Work on yourself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Refresher Training</dc:title>
  <dc:creator>4P</dc:creator>
  <cp:lastModifiedBy>ceo</cp:lastModifiedBy>
  <cp:revision>21</cp:revision>
  <dcterms:created xsi:type="dcterms:W3CDTF">2017-05-04T05:07:01Z</dcterms:created>
  <dcterms:modified xsi:type="dcterms:W3CDTF">2020-05-08T07:13:46Z</dcterms:modified>
</cp:coreProperties>
</file>